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 PLUS Rounded 1c ExtraBold"/>
      <p:bold r:id="rId19"/>
    </p:embeddedFont>
    <p:embeddedFont>
      <p:font typeface="Open Sans"/>
      <p:regular r:id="rId20"/>
      <p:bold r:id="rId21"/>
      <p:italic r:id="rId22"/>
      <p:boldItalic r:id="rId23"/>
    </p:embeddedFont>
    <p:embeddedFont>
      <p:font typeface="M PLUS Rounded 1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4" Type="http://schemas.openxmlformats.org/officeDocument/2006/relationships/font" Target="fonts/MPLUSRounded1c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PLUSRounded1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PLUSRounded1c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57f31c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57f31c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019d256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019d256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019d256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019d256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266c76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2266c76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266c761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2266c761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266c761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266c761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266c761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266c761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266c761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266c761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8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2) 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имплементира следниов grid систем: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19" name="Google Shape;4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869"/>
            <a:ext cx="9144000" cy="88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6"/>
          <p:cNvSpPr txBox="1"/>
          <p:nvPr/>
        </p:nvSpPr>
        <p:spPr>
          <a:xfrm>
            <a:off x="151850" y="2998425"/>
            <a:ext cx="8768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	2						    6								     </a:t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6" name="Google Shape;426;p57"/>
          <p:cNvSpPr txBox="1"/>
          <p:nvPr>
            <p:ph idx="1" type="body"/>
          </p:nvPr>
        </p:nvSpPr>
        <p:spPr>
          <a:xfrm>
            <a:off x="230038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Да се имплементира следниов grid систем:</a:t>
            </a:r>
            <a:endParaRPr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25" y="2116350"/>
            <a:ext cx="7874229" cy="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1905550" y="1715225"/>
            <a:ext cx="6565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         8 колони						       4 колони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25" y="2950425"/>
            <a:ext cx="7874225" cy="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153963" y="2478150"/>
            <a:ext cx="6565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		    2 			    2						6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25" y="3870075"/>
            <a:ext cx="7874224" cy="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996277" y="3422725"/>
            <a:ext cx="75606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    4							       6				      1        1</a:t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58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9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Grid system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Многу често ќе треба да ставаме различен контент во иста линија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На пример: слика со текст, лабела и input поле итн.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Grid системот го користиме за да се изгради распоред од сите облици и големини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50" y="2810600"/>
            <a:ext cx="5712899" cy="20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Bootstrap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Grid system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Bootstrap grid </a:t>
            </a: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системот 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дозволува до 12 колони низ страницата.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Ако не сакате да ги користите сите 12 колони поединечно, можете да ги групирате колоните заедно за да креирате пошироки колони.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Bootstrap grid системот 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ги преуредува </a:t>
            </a: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колоните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 во зависност од големината на екранот: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на голем екран можеби изгледа подобро содржината да е организирана во три колони,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но на мал екран би било подобро ако деловите на содржината се наредени еден врз друг.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50" y="1887000"/>
            <a:ext cx="7236299" cy="20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Имплементација со 2 колони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311700" y="1311500"/>
            <a:ext cx="38010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&lt;div class="container text-center"&gt;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&lt;div class="row"&gt;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1 of 2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2 of 2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846900" y="1703100"/>
            <a:ext cx="4985400" cy="170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</a:rPr>
              <a:t>Наведениот пример создава две колони со еднаква ширина на сите уреди користејќи ги претходно дефинираните класи на grid. Тие колони се центрирани на страницата со класата </a:t>
            </a:r>
            <a:r>
              <a:rPr b="1" lang="en-GB" sz="1600">
                <a:solidFill>
                  <a:srgbClr val="212529"/>
                </a:solidFill>
                <a:highlight>
                  <a:srgbClr val="F8F9FA"/>
                </a:highlight>
              </a:rPr>
              <a:t>.container.</a:t>
            </a:r>
            <a:endParaRPr b="1" sz="1600">
              <a:solidFill>
                <a:srgbClr val="21252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25" y="4093676"/>
            <a:ext cx="7634674" cy="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Имплементација со 3 колони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509650" y="1296175"/>
            <a:ext cx="34110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&lt;div class="container text-center"&gt;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&lt;div class="row"&gt;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Column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Column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Column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6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275" y="4104425"/>
            <a:ext cx="5936732" cy="5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имплементира grid систем со: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lphaLcParenR"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4 колони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lphaLcParenR"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6 колони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lphaLcParenR"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12 колони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Позиционирање на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колони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311700" y="1311500"/>
            <a:ext cx="3801000" cy="3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&lt;div class="container text-center"&gt;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&lt;div class="row"&gt;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1 of 3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5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col-6</a:t>
            </a: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2 of 3 (wider)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class="col"&gt;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3 of 3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&lt;/div&gt;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796475" y="1648775"/>
            <a:ext cx="4985400" cy="105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Char char="-"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</a:rPr>
              <a:t>Може да се постави големина на ширината на една колона и автоматски колоните околу неа да ја менуваат големината.</a:t>
            </a:r>
            <a:endParaRPr b="1" sz="16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25" y="4439425"/>
            <a:ext cx="7493975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idx="1" type="body"/>
          </p:nvPr>
        </p:nvSpPr>
        <p:spPr>
          <a:xfrm>
            <a:off x="290625" y="194275"/>
            <a:ext cx="3801000" cy="3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&lt;div class="container text-center"&gt;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&lt;div class="row"&gt;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&lt;div class="row"&gt;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col-8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"&gt;col-8&lt;/div&gt;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&lt;div class="</a:t>
            </a:r>
            <a:r>
              <a:rPr lang="en-GB" sz="140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col-4</a:t>
            </a: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"&gt;col-4&lt;/div&gt;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4407800" y="1648775"/>
            <a:ext cx="4374000" cy="13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Char char="-"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</a:rPr>
              <a:t>Наведете нумерирана класа кога ви треба колона со посебна големина</a:t>
            </a:r>
            <a:endParaRPr sz="16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Char char="-"/>
            </a:pPr>
            <a:r>
              <a:rPr lang="en-GB" sz="1600">
                <a:solidFill>
                  <a:srgbClr val="212529"/>
                </a:solidFill>
                <a:highlight>
                  <a:srgbClr val="F8F9FA"/>
                </a:highlight>
              </a:rPr>
              <a:t>Во спротивно, користете ја класата .col.</a:t>
            </a:r>
            <a:endParaRPr b="1" sz="16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1705"/>
            <a:ext cx="9143998" cy="154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